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56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86" autoAdjust="0"/>
    <p:restoredTop sz="94660"/>
  </p:normalViewPr>
  <p:slideViewPr>
    <p:cSldViewPr snapToGrid="0">
      <p:cViewPr>
        <p:scale>
          <a:sx n="78" d="100"/>
          <a:sy n="78" d="100"/>
        </p:scale>
        <p:origin x="89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73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51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77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2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44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14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1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4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1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47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EE5E-77AA-416F-9E49-BEA17B7F1084}" type="datetimeFigureOut">
              <a:rPr lang="de-DE" smtClean="0"/>
              <a:t>06.04.2018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BBBD-4A53-4CCE-9E8C-3B6935D22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7CA44FF-3936-42A6-9EEE-FF4DED329D69}"/>
              </a:ext>
            </a:extLst>
          </p:cNvPr>
          <p:cNvGrpSpPr/>
          <p:nvPr/>
        </p:nvGrpSpPr>
        <p:grpSpPr>
          <a:xfrm>
            <a:off x="3413957" y="532907"/>
            <a:ext cx="3078086" cy="3078086"/>
            <a:chOff x="2181866" y="602799"/>
            <a:chExt cx="2365829" cy="2365829"/>
          </a:xfrm>
        </p:grpSpPr>
        <p:pic>
          <p:nvPicPr>
            <p:cNvPr id="8" name="Picture 2" descr="Cpu, Processor, Intel, Amd, Chip, Computer, Hardware">
              <a:extLst>
                <a:ext uri="{FF2B5EF4-FFF2-40B4-BE49-F238E27FC236}">
                  <a16:creationId xmlns:a16="http://schemas.microsoft.com/office/drawing/2014/main" id="{86EF3BD7-E5CC-46F0-B74B-E0A8DE96EE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866" y="602799"/>
              <a:ext cx="2365829" cy="2365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733C8F0-824A-49A9-906F-7EFDF478E0A5}"/>
                </a:ext>
              </a:extLst>
            </p:cNvPr>
            <p:cNvSpPr txBox="1"/>
            <p:nvPr/>
          </p:nvSpPr>
          <p:spPr>
            <a:xfrm>
              <a:off x="2651761" y="1494048"/>
              <a:ext cx="1423040" cy="591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400" b="1" dirty="0"/>
                <a:t>CPU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Prozessor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86E90E73-A74D-4447-9851-1AEE6FB64495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32" name="Flussdiagramm: Gespeicherte Daten 31">
              <a:extLst>
                <a:ext uri="{FF2B5EF4-FFF2-40B4-BE49-F238E27FC236}">
                  <a16:creationId xmlns:a16="http://schemas.microsoft.com/office/drawing/2014/main" id="{425B7512-316C-48D6-948F-21097FA3A8DE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8757052D-49DA-4871-B334-C505D392B7D4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24E63A6F-6874-44B3-90CF-CF83477574BD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C5637364-F8D7-4A56-B759-EEF8DA27C7CC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4F1F6DE-7CDF-489A-A95A-48EA6E1AB74C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299CC576-5ACE-4BEA-97BD-8199BDCBF9DD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39" name="Flussdiagramm: Gespeicherte Daten 38">
                <a:extLst>
                  <a:ext uri="{FF2B5EF4-FFF2-40B4-BE49-F238E27FC236}">
                    <a16:creationId xmlns:a16="http://schemas.microsoft.com/office/drawing/2014/main" id="{71978E79-1FD2-4398-A002-CD214BE8F1BA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Flussdiagramm: Gespeicherte Daten 39">
                <a:extLst>
                  <a:ext uri="{FF2B5EF4-FFF2-40B4-BE49-F238E27FC236}">
                    <a16:creationId xmlns:a16="http://schemas.microsoft.com/office/drawing/2014/main" id="{3933BD4C-D29F-4BBB-B8BC-1AD79AF8FB5A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A218C06A-7E12-466B-8047-A87BF45AFAAD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28" name="Flussdiagramm: Datenträger mit direktem Zugriff 27">
                <a:extLst>
                  <a:ext uri="{FF2B5EF4-FFF2-40B4-BE49-F238E27FC236}">
                    <a16:creationId xmlns:a16="http://schemas.microsoft.com/office/drawing/2014/main" id="{91A8409A-897D-4895-A133-2F6DE3697729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Flussdiagramm: Gespeicherte Daten 41">
                <a:extLst>
                  <a:ext uri="{FF2B5EF4-FFF2-40B4-BE49-F238E27FC236}">
                    <a16:creationId xmlns:a16="http://schemas.microsoft.com/office/drawing/2014/main" id="{6EC9309C-4679-4B21-937E-0D22A7AFA26F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0344AD21-2E2E-4334-BFC9-CAC6731601FF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44" name="Flussdiagramm: Gespeicherte Daten 43">
                  <a:extLst>
                    <a:ext uri="{FF2B5EF4-FFF2-40B4-BE49-F238E27FC236}">
                      <a16:creationId xmlns:a16="http://schemas.microsoft.com/office/drawing/2014/main" id="{74B29858-99E2-4A65-B302-A8FC8DD568B5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" name="Flussdiagramm: Gespeicherte Daten 44">
                  <a:extLst>
                    <a:ext uri="{FF2B5EF4-FFF2-40B4-BE49-F238E27FC236}">
                      <a16:creationId xmlns:a16="http://schemas.microsoft.com/office/drawing/2014/main" id="{10D765FA-C00F-47D8-A05D-CF5D6912779B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57771B74-9C63-4D23-8D71-96DE1786A807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207A5A30-2636-4F5B-8ACF-C791FAAE6EC2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190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Speicher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12" descr="Ram, Chip, Computer, Hardware">
            <a:extLst>
              <a:ext uri="{FF2B5EF4-FFF2-40B4-BE49-F238E27FC236}">
                <a16:creationId xmlns:a16="http://schemas.microsoft.com/office/drawing/2014/main" id="{E3699501-0FE0-43DC-9ED6-8783A1477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14" y="1004231"/>
            <a:ext cx="2651965" cy="177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E240F12A-33EE-4F01-A024-18F641F969A7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37" name="Flussdiagramm: Gespeicherte Daten 36">
              <a:extLst>
                <a:ext uri="{FF2B5EF4-FFF2-40B4-BE49-F238E27FC236}">
                  <a16:creationId xmlns:a16="http://schemas.microsoft.com/office/drawing/2014/main" id="{B3858E67-B859-4716-97CD-9B91E2D7E362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89938E8-D732-46E9-984D-0053A86F806E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F98F80C1-63E6-4EB0-9C1D-1AB814A76860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85627E58-E7D7-485B-8D02-DF0CCD0E745C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8B102857-45DD-4030-89C0-4DB4470D93BC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117C826A-B85B-4869-88E9-9AA4E0EADDCC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64" name="Flussdiagramm: Gespeicherte Daten 63">
                <a:extLst>
                  <a:ext uri="{FF2B5EF4-FFF2-40B4-BE49-F238E27FC236}">
                    <a16:creationId xmlns:a16="http://schemas.microsoft.com/office/drawing/2014/main" id="{4026FA7C-4D2E-46CB-975F-3ECC9ECB0533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Flussdiagramm: Gespeicherte Daten 64">
                <a:extLst>
                  <a:ext uri="{FF2B5EF4-FFF2-40B4-BE49-F238E27FC236}">
                    <a16:creationId xmlns:a16="http://schemas.microsoft.com/office/drawing/2014/main" id="{25F82031-8A5A-4588-AB29-B46788C5823C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C0560B70-220F-467F-9AF7-DDF4A5E93ACE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59" name="Flussdiagramm: Datenträger mit direktem Zugriff 58">
                <a:extLst>
                  <a:ext uri="{FF2B5EF4-FFF2-40B4-BE49-F238E27FC236}">
                    <a16:creationId xmlns:a16="http://schemas.microsoft.com/office/drawing/2014/main" id="{4EE02AF6-13B1-4314-B42D-EF78885C0C9E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Flussdiagramm: Gespeicherte Daten 59">
                <a:extLst>
                  <a:ext uri="{FF2B5EF4-FFF2-40B4-BE49-F238E27FC236}">
                    <a16:creationId xmlns:a16="http://schemas.microsoft.com/office/drawing/2014/main" id="{1D9DD640-058C-46F3-BFCA-93CBC4000CB2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1" name="Gruppieren 60">
                <a:extLst>
                  <a:ext uri="{FF2B5EF4-FFF2-40B4-BE49-F238E27FC236}">
                    <a16:creationId xmlns:a16="http://schemas.microsoft.com/office/drawing/2014/main" id="{1E51967E-6FCD-4165-B8C2-8BDC8C897890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62" name="Flussdiagramm: Gespeicherte Daten 61">
                  <a:extLst>
                    <a:ext uri="{FF2B5EF4-FFF2-40B4-BE49-F238E27FC236}">
                      <a16:creationId xmlns:a16="http://schemas.microsoft.com/office/drawing/2014/main" id="{AC4472C6-35C1-484F-9948-0A2F425D3939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3" name="Flussdiagramm: Gespeicherte Daten 62">
                  <a:extLst>
                    <a:ext uri="{FF2B5EF4-FFF2-40B4-BE49-F238E27FC236}">
                      <a16:creationId xmlns:a16="http://schemas.microsoft.com/office/drawing/2014/main" id="{55DBACEA-C8F1-40FC-9702-3AB1C5EA3611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3832611C-32AB-4A60-846C-86BC081CCA82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A5FB73D0-64DE-48B6-95F7-40F580D3AE2E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8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Netzwerkkarte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07D82E1-1033-416B-B219-49564F0E60BF}"/>
              </a:ext>
            </a:extLst>
          </p:cNvPr>
          <p:cNvGrpSpPr/>
          <p:nvPr/>
        </p:nvGrpSpPr>
        <p:grpSpPr>
          <a:xfrm>
            <a:off x="3737881" y="847954"/>
            <a:ext cx="2338832" cy="2338832"/>
            <a:chOff x="6919754" y="2230869"/>
            <a:chExt cx="2338832" cy="2338832"/>
          </a:xfrm>
        </p:grpSpPr>
        <p:pic>
          <p:nvPicPr>
            <p:cNvPr id="36" name="Picture 10" descr="Wlan, Chip, Hardware, Wireless, 802 11G">
              <a:extLst>
                <a:ext uri="{FF2B5EF4-FFF2-40B4-BE49-F238E27FC236}">
                  <a16:creationId xmlns:a16="http://schemas.microsoft.com/office/drawing/2014/main" id="{E7FA189C-76CB-4857-B099-E7CC7EB0F7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754" y="2230869"/>
              <a:ext cx="2338832" cy="233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A1F562A3-EC7C-45B7-85B7-8ABC546CBD60}"/>
                </a:ext>
              </a:extLst>
            </p:cNvPr>
            <p:cNvSpPr txBox="1"/>
            <p:nvPr/>
          </p:nvSpPr>
          <p:spPr>
            <a:xfrm>
              <a:off x="7399914" y="3564365"/>
              <a:ext cx="1356012" cy="410946"/>
            </a:xfrm>
            <a:prstGeom prst="rect">
              <a:avLst/>
            </a:prstGeom>
            <a:solidFill>
              <a:srgbClr val="DEDEDD"/>
            </a:solidFill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de-DE" sz="3200" b="1" dirty="0"/>
                <a:t>NIC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8557F998-3E21-41CA-AAA0-519DA3D1BFBF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47" name="Flussdiagramm: Gespeicherte Daten 46">
              <a:extLst>
                <a:ext uri="{FF2B5EF4-FFF2-40B4-BE49-F238E27FC236}">
                  <a16:creationId xmlns:a16="http://schemas.microsoft.com/office/drawing/2014/main" id="{DF3B88AA-ED72-4384-B544-C9DC31FFAB7E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EC77022-DE80-4934-97F4-C07F26B9433E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9886CCB8-A110-4CC7-BA83-C950AC0F0B7B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116EE859-380B-4821-9F08-4AB33DE7944C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0E1A8B50-F0F6-473D-9AFA-D63C0BC79048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3B679678-81F8-4EEC-97D6-B7051642E935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66" name="Flussdiagramm: Gespeicherte Daten 65">
                <a:extLst>
                  <a:ext uri="{FF2B5EF4-FFF2-40B4-BE49-F238E27FC236}">
                    <a16:creationId xmlns:a16="http://schemas.microsoft.com/office/drawing/2014/main" id="{19CE5BED-F7F7-4929-8FD0-9AA37E707537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Flussdiagramm: Gespeicherte Daten 66">
                <a:extLst>
                  <a:ext uri="{FF2B5EF4-FFF2-40B4-BE49-F238E27FC236}">
                    <a16:creationId xmlns:a16="http://schemas.microsoft.com/office/drawing/2014/main" id="{A4FBD017-93B6-4EF4-AE65-83D5F61ED7FC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5177B567-0111-4CE2-BC9F-82CA8DD3E9E1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61" name="Flussdiagramm: Datenträger mit direktem Zugriff 60">
                <a:extLst>
                  <a:ext uri="{FF2B5EF4-FFF2-40B4-BE49-F238E27FC236}">
                    <a16:creationId xmlns:a16="http://schemas.microsoft.com/office/drawing/2014/main" id="{46120591-6B8B-461F-B54F-3838C4E60849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Flussdiagramm: Gespeicherte Daten 61">
                <a:extLst>
                  <a:ext uri="{FF2B5EF4-FFF2-40B4-BE49-F238E27FC236}">
                    <a16:creationId xmlns:a16="http://schemas.microsoft.com/office/drawing/2014/main" id="{09A56C94-F3FC-4483-B666-3DE6D0295F5F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3" name="Gruppieren 62">
                <a:extLst>
                  <a:ext uri="{FF2B5EF4-FFF2-40B4-BE49-F238E27FC236}">
                    <a16:creationId xmlns:a16="http://schemas.microsoft.com/office/drawing/2014/main" id="{12DAD628-621E-471F-A13F-97B4EEE010A4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64" name="Flussdiagramm: Gespeicherte Daten 63">
                  <a:extLst>
                    <a:ext uri="{FF2B5EF4-FFF2-40B4-BE49-F238E27FC236}">
                      <a16:creationId xmlns:a16="http://schemas.microsoft.com/office/drawing/2014/main" id="{D2D267AA-D8FF-4559-835D-7874223DB579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Flussdiagramm: Gespeicherte Daten 64">
                  <a:extLst>
                    <a:ext uri="{FF2B5EF4-FFF2-40B4-BE49-F238E27FC236}">
                      <a16:creationId xmlns:a16="http://schemas.microsoft.com/office/drawing/2014/main" id="{9E186EC3-C829-4547-B1F7-468C290049AD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476B55C4-B170-4D91-B8BC-D542F03CA90D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52CC4599-5AF4-4AA8-9D99-67121D738638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724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Sensor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2F15F924-F9B1-4D00-A8AB-BC5708343537}"/>
              </a:ext>
            </a:extLst>
          </p:cNvPr>
          <p:cNvGrpSpPr/>
          <p:nvPr/>
        </p:nvGrpSpPr>
        <p:grpSpPr>
          <a:xfrm>
            <a:off x="3764297" y="848678"/>
            <a:ext cx="2286000" cy="2286000"/>
            <a:chOff x="4468227" y="3746098"/>
            <a:chExt cx="2286000" cy="2286000"/>
          </a:xfrm>
        </p:grpSpPr>
        <p:pic>
          <p:nvPicPr>
            <p:cNvPr id="47" name="Picture 6" descr="Security, Board, Chip, Computer, Hardware">
              <a:extLst>
                <a:ext uri="{FF2B5EF4-FFF2-40B4-BE49-F238E27FC236}">
                  <a16:creationId xmlns:a16="http://schemas.microsoft.com/office/drawing/2014/main" id="{4F48EB42-55E5-4C7D-AF67-D7CAED7201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227" y="3746098"/>
              <a:ext cx="2286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04EF3A45-4A13-4AB5-87C2-209BA398C8EE}"/>
                </a:ext>
              </a:extLst>
            </p:cNvPr>
            <p:cNvSpPr txBox="1"/>
            <p:nvPr/>
          </p:nvSpPr>
          <p:spPr>
            <a:xfrm>
              <a:off x="4987853" y="4372484"/>
              <a:ext cx="1261243" cy="1094929"/>
            </a:xfrm>
            <a:prstGeom prst="rect">
              <a:avLst/>
            </a:prstGeom>
            <a:solidFill>
              <a:srgbClr val="FFFCC8"/>
            </a:solidFill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br>
                <a:rPr lang="de-DE" sz="2800" b="1" dirty="0"/>
              </a:br>
              <a:r>
                <a:rPr lang="de-DE" sz="2800" b="1" dirty="0"/>
                <a:t>SENSOR</a:t>
              </a:r>
            </a:p>
          </p:txBody>
        </p:sp>
        <p:sp>
          <p:nvSpPr>
            <p:cNvPr id="51" name="Pfeil: in vier Richtungen 50">
              <a:extLst>
                <a:ext uri="{FF2B5EF4-FFF2-40B4-BE49-F238E27FC236}">
                  <a16:creationId xmlns:a16="http://schemas.microsoft.com/office/drawing/2014/main" id="{CFCD2572-2874-461F-B4BA-07A98C494534}"/>
                </a:ext>
              </a:extLst>
            </p:cNvPr>
            <p:cNvSpPr/>
            <p:nvPr/>
          </p:nvSpPr>
          <p:spPr>
            <a:xfrm>
              <a:off x="5300975" y="4402573"/>
              <a:ext cx="620503" cy="571685"/>
            </a:xfrm>
            <a:prstGeom prst="quad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74BB40AF-C63C-47F0-A1F4-7B5E4CCCEEB1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56" name="Flussdiagramm: Gespeicherte Daten 55">
              <a:extLst>
                <a:ext uri="{FF2B5EF4-FFF2-40B4-BE49-F238E27FC236}">
                  <a16:creationId xmlns:a16="http://schemas.microsoft.com/office/drawing/2014/main" id="{3DC4C705-2D08-46E3-8298-D47EF0403224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5AB251D5-C366-4AEB-8521-E11B3AFC0808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5DDC9B81-FD09-4874-A36C-B40E91239564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AE100FF9-8C56-4AEA-BE75-EBD2CD30905C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A5639223-2BD7-49E1-8D06-707D1E952094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438B1964-81B6-42DC-B4E9-7D4E12BF2D2C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70" name="Flussdiagramm: Gespeicherte Daten 69">
                <a:extLst>
                  <a:ext uri="{FF2B5EF4-FFF2-40B4-BE49-F238E27FC236}">
                    <a16:creationId xmlns:a16="http://schemas.microsoft.com/office/drawing/2014/main" id="{C873FFC6-0336-4FA1-BDEA-C66D11BC847C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Flussdiagramm: Gespeicherte Daten 70">
                <a:extLst>
                  <a:ext uri="{FF2B5EF4-FFF2-40B4-BE49-F238E27FC236}">
                    <a16:creationId xmlns:a16="http://schemas.microsoft.com/office/drawing/2014/main" id="{87435E07-32C3-44A6-9843-61EA0A905238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FC9B9F36-AC3B-4165-BD56-44E72591C282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65" name="Flussdiagramm: Datenträger mit direktem Zugriff 64">
                <a:extLst>
                  <a:ext uri="{FF2B5EF4-FFF2-40B4-BE49-F238E27FC236}">
                    <a16:creationId xmlns:a16="http://schemas.microsoft.com/office/drawing/2014/main" id="{4C60DA11-DF97-4CDB-880A-4B8F368DD930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Flussdiagramm: Gespeicherte Daten 65">
                <a:extLst>
                  <a:ext uri="{FF2B5EF4-FFF2-40B4-BE49-F238E27FC236}">
                    <a16:creationId xmlns:a16="http://schemas.microsoft.com/office/drawing/2014/main" id="{486EDAA5-170F-4127-8658-AA5076A106FD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7" name="Gruppieren 66">
                <a:extLst>
                  <a:ext uri="{FF2B5EF4-FFF2-40B4-BE49-F238E27FC236}">
                    <a16:creationId xmlns:a16="http://schemas.microsoft.com/office/drawing/2014/main" id="{1BAE8A43-615A-4717-B62B-C335928EAB6F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68" name="Flussdiagramm: Gespeicherte Daten 67">
                  <a:extLst>
                    <a:ext uri="{FF2B5EF4-FFF2-40B4-BE49-F238E27FC236}">
                      <a16:creationId xmlns:a16="http://schemas.microsoft.com/office/drawing/2014/main" id="{4964450E-A820-4F34-A045-AE94BC9C4C97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9" name="Flussdiagramm: Gespeicherte Daten 68">
                  <a:extLst>
                    <a:ext uri="{FF2B5EF4-FFF2-40B4-BE49-F238E27FC236}">
                      <a16:creationId xmlns:a16="http://schemas.microsoft.com/office/drawing/2014/main" id="{399458E8-DF65-4A80-BC1A-4FB53AF90B0B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51441C16-D41A-4C69-923B-C6111077294E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D50788A7-52BC-40F2-8115-050ACF5B411B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48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CC445563-0467-4B32-A918-1E5DF7EA3E32}"/>
              </a:ext>
            </a:extLst>
          </p:cNvPr>
          <p:cNvGrpSpPr/>
          <p:nvPr/>
        </p:nvGrpSpPr>
        <p:grpSpPr>
          <a:xfrm>
            <a:off x="3688313" y="280182"/>
            <a:ext cx="2437968" cy="3684281"/>
            <a:chOff x="6435579" y="2030811"/>
            <a:chExt cx="2437968" cy="3684281"/>
          </a:xfrm>
        </p:grpSpPr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6444ED0A-9B13-400D-BB60-C57C80EF7743}"/>
                </a:ext>
              </a:extLst>
            </p:cNvPr>
            <p:cNvGrpSpPr/>
            <p:nvPr/>
          </p:nvGrpSpPr>
          <p:grpSpPr>
            <a:xfrm>
              <a:off x="6435579" y="2030811"/>
              <a:ext cx="2338831" cy="3684281"/>
              <a:chOff x="6301675" y="1944134"/>
              <a:chExt cx="2338831" cy="3684281"/>
            </a:xfrm>
          </p:grpSpPr>
          <p:grpSp>
            <p:nvGrpSpPr>
              <p:cNvPr id="57" name="Gruppieren 56">
                <a:extLst>
                  <a:ext uri="{FF2B5EF4-FFF2-40B4-BE49-F238E27FC236}">
                    <a16:creationId xmlns:a16="http://schemas.microsoft.com/office/drawing/2014/main" id="{E3A92303-C4EA-4138-B0E3-A6CA3E205D11}"/>
                  </a:ext>
                </a:extLst>
              </p:cNvPr>
              <p:cNvGrpSpPr/>
              <p:nvPr/>
            </p:nvGrpSpPr>
            <p:grpSpPr>
              <a:xfrm>
                <a:off x="6301675" y="3289584"/>
                <a:ext cx="2338831" cy="2338831"/>
                <a:chOff x="6630525" y="1189150"/>
                <a:chExt cx="3420216" cy="3420216"/>
              </a:xfrm>
            </p:grpSpPr>
            <p:pic>
              <p:nvPicPr>
                <p:cNvPr id="59" name="Picture 8" descr="Chip, Computer, Processor">
                  <a:extLst>
                    <a:ext uri="{FF2B5EF4-FFF2-40B4-BE49-F238E27FC236}">
                      <a16:creationId xmlns:a16="http://schemas.microsoft.com/office/drawing/2014/main" id="{BC8FBF61-60A3-4314-8077-365E0BC0F25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0525" y="1189150"/>
                  <a:ext cx="3420216" cy="34202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0" name="Textfeld 59">
                  <a:extLst>
                    <a:ext uri="{FF2B5EF4-FFF2-40B4-BE49-F238E27FC236}">
                      <a16:creationId xmlns:a16="http://schemas.microsoft.com/office/drawing/2014/main" id="{4A2A4284-2B5C-4ACB-8CAD-B2D3D5035695}"/>
                    </a:ext>
                  </a:extLst>
                </p:cNvPr>
                <p:cNvSpPr txBox="1"/>
                <p:nvPr/>
              </p:nvSpPr>
              <p:spPr>
                <a:xfrm>
                  <a:off x="7492805" y="2074606"/>
                  <a:ext cx="1672156" cy="1662510"/>
                </a:xfrm>
                <a:prstGeom prst="rect">
                  <a:avLst/>
                </a:prstGeom>
                <a:solidFill>
                  <a:srgbClr val="75C5F0"/>
                </a:solidFill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/>
                  <a:r>
                    <a:rPr lang="de-DE" sz="3200" b="1" dirty="0"/>
                    <a:t>GPU</a:t>
                  </a:r>
                  <a:endParaRPr lang="de-DE" sz="3600" b="1" dirty="0"/>
                </a:p>
              </p:txBody>
            </p:sp>
          </p:grpSp>
          <p:pic>
            <p:nvPicPr>
              <p:cNvPr id="58" name="Picture 18" descr="Phone, Iphone, Blue, Mobile, Screen, Communication">
                <a:extLst>
                  <a:ext uri="{FF2B5EF4-FFF2-40B4-BE49-F238E27FC236}">
                    <a16:creationId xmlns:a16="http://schemas.microsoft.com/office/drawing/2014/main" id="{55BABA5D-5E49-484E-84E8-FC614DFF05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3713"/>
              <a:stretch/>
            </p:blipFill>
            <p:spPr bwMode="auto">
              <a:xfrm rot="20803487">
                <a:off x="7087314" y="1944134"/>
                <a:ext cx="1234053" cy="233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D67A26B6-1344-4E36-AF6C-42AAED41B3F7}"/>
                </a:ext>
              </a:extLst>
            </p:cNvPr>
            <p:cNvSpPr/>
            <p:nvPr/>
          </p:nvSpPr>
          <p:spPr>
            <a:xfrm rot="21072914">
              <a:off x="6522504" y="2718063"/>
              <a:ext cx="647777" cy="840381"/>
            </a:xfrm>
            <a:custGeom>
              <a:avLst/>
              <a:gdLst>
                <a:gd name="connsiteX0" fmla="*/ 712205 w 712205"/>
                <a:gd name="connsiteY0" fmla="*/ 129270 h 752268"/>
                <a:gd name="connsiteX1" fmla="*/ 239933 w 712205"/>
                <a:gd name="connsiteY1" fmla="*/ 8690 h 752268"/>
                <a:gd name="connsiteX2" fmla="*/ 8821 w 712205"/>
                <a:gd name="connsiteY2" fmla="*/ 340286 h 752268"/>
                <a:gd name="connsiteX3" fmla="*/ 531335 w 712205"/>
                <a:gd name="connsiteY3" fmla="*/ 330237 h 752268"/>
                <a:gd name="connsiteX4" fmla="*/ 521287 w 712205"/>
                <a:gd name="connsiteY4" fmla="*/ 752268 h 75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205" h="752268">
                  <a:moveTo>
                    <a:pt x="712205" y="129270"/>
                  </a:moveTo>
                  <a:cubicBezTo>
                    <a:pt x="534684" y="51395"/>
                    <a:pt x="357164" y="-26479"/>
                    <a:pt x="239933" y="8690"/>
                  </a:cubicBezTo>
                  <a:cubicBezTo>
                    <a:pt x="122702" y="43859"/>
                    <a:pt x="-39746" y="286695"/>
                    <a:pt x="8821" y="340286"/>
                  </a:cubicBezTo>
                  <a:cubicBezTo>
                    <a:pt x="57388" y="393877"/>
                    <a:pt x="445924" y="261573"/>
                    <a:pt x="531335" y="330237"/>
                  </a:cubicBezTo>
                  <a:cubicBezTo>
                    <a:pt x="616746" y="398901"/>
                    <a:pt x="569016" y="575584"/>
                    <a:pt x="521287" y="7522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57C88F00-9732-4559-8D4D-45BBDB4D5276}"/>
                </a:ext>
              </a:extLst>
            </p:cNvPr>
            <p:cNvSpPr/>
            <p:nvPr/>
          </p:nvSpPr>
          <p:spPr>
            <a:xfrm rot="739654">
              <a:off x="8320888" y="2937681"/>
              <a:ext cx="552659" cy="1044395"/>
            </a:xfrm>
            <a:custGeom>
              <a:avLst/>
              <a:gdLst>
                <a:gd name="connsiteX0" fmla="*/ 401934 w 552659"/>
                <a:gd name="connsiteY0" fmla="*/ 1044395 h 1044395"/>
                <a:gd name="connsiteX1" fmla="*/ 552659 w 552659"/>
                <a:gd name="connsiteY1" fmla="*/ 481687 h 1044395"/>
                <a:gd name="connsiteX2" fmla="*/ 401934 w 552659"/>
                <a:gd name="connsiteY2" fmla="*/ 19463 h 1044395"/>
                <a:gd name="connsiteX3" fmla="*/ 0 w 552659"/>
                <a:gd name="connsiteY3" fmla="*/ 129995 h 104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659" h="1044395">
                  <a:moveTo>
                    <a:pt x="401934" y="1044395"/>
                  </a:moveTo>
                  <a:cubicBezTo>
                    <a:pt x="477296" y="848452"/>
                    <a:pt x="552659" y="652509"/>
                    <a:pt x="552659" y="481687"/>
                  </a:cubicBezTo>
                  <a:cubicBezTo>
                    <a:pt x="552659" y="310865"/>
                    <a:pt x="494044" y="78078"/>
                    <a:pt x="401934" y="19463"/>
                  </a:cubicBezTo>
                  <a:cubicBezTo>
                    <a:pt x="309824" y="-39152"/>
                    <a:pt x="154912" y="45421"/>
                    <a:pt x="0" y="12999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75B82CD-BB03-4324-A94D-720B27D1B982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62" name="Flussdiagramm: Gespeicherte Daten 61">
              <a:extLst>
                <a:ext uri="{FF2B5EF4-FFF2-40B4-BE49-F238E27FC236}">
                  <a16:creationId xmlns:a16="http://schemas.microsoft.com/office/drawing/2014/main" id="{33161DD3-80FD-4A8B-A36A-096AFE7CF9A8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B112E66C-56EE-4EA9-84C9-AD13395CC7C3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072BBAFE-8D73-4537-92D4-01250F8C336A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171F4C70-DBC4-47D2-B39E-143E6DB08015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25FFF183-D3E8-422E-983F-131E39FB7827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7" name="Gruppieren 66">
              <a:extLst>
                <a:ext uri="{FF2B5EF4-FFF2-40B4-BE49-F238E27FC236}">
                  <a16:creationId xmlns:a16="http://schemas.microsoft.com/office/drawing/2014/main" id="{91CBAA8A-112D-43EE-A2AA-BA4DD38FEA63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76" name="Flussdiagramm: Gespeicherte Daten 75">
                <a:extLst>
                  <a:ext uri="{FF2B5EF4-FFF2-40B4-BE49-F238E27FC236}">
                    <a16:creationId xmlns:a16="http://schemas.microsoft.com/office/drawing/2014/main" id="{4E392FD3-FF27-4630-A56E-65CFF877F5EA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Flussdiagramm: Gespeicherte Daten 76">
                <a:extLst>
                  <a:ext uri="{FF2B5EF4-FFF2-40B4-BE49-F238E27FC236}">
                    <a16:creationId xmlns:a16="http://schemas.microsoft.com/office/drawing/2014/main" id="{5AE58B72-51F2-43C5-AA7C-3E8A6F352E4E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4933FBF3-A760-4604-B5E4-7508F25570CE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71" name="Flussdiagramm: Datenträger mit direktem Zugriff 70">
                <a:extLst>
                  <a:ext uri="{FF2B5EF4-FFF2-40B4-BE49-F238E27FC236}">
                    <a16:creationId xmlns:a16="http://schemas.microsoft.com/office/drawing/2014/main" id="{13974A89-DAB6-4F53-90FE-40BF1A51546F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Flussdiagramm: Gespeicherte Daten 71">
                <a:extLst>
                  <a:ext uri="{FF2B5EF4-FFF2-40B4-BE49-F238E27FC236}">
                    <a16:creationId xmlns:a16="http://schemas.microsoft.com/office/drawing/2014/main" id="{47078328-78DF-47C7-B1FD-B43030E4DFB5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3" name="Gruppieren 72">
                <a:extLst>
                  <a:ext uri="{FF2B5EF4-FFF2-40B4-BE49-F238E27FC236}">
                    <a16:creationId xmlns:a16="http://schemas.microsoft.com/office/drawing/2014/main" id="{0B11948C-2FB9-4862-9E4E-8AC3B5DB3DF3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74" name="Flussdiagramm: Gespeicherte Daten 73">
                  <a:extLst>
                    <a:ext uri="{FF2B5EF4-FFF2-40B4-BE49-F238E27FC236}">
                      <a16:creationId xmlns:a16="http://schemas.microsoft.com/office/drawing/2014/main" id="{879A8F11-728B-4C23-8E02-8D342E4064E8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Flussdiagramm: Gespeicherte Daten 74">
                  <a:extLst>
                    <a:ext uri="{FF2B5EF4-FFF2-40B4-BE49-F238E27FC236}">
                      <a16:creationId xmlns:a16="http://schemas.microsoft.com/office/drawing/2014/main" id="{840204EA-5FAB-4717-8485-338C6512F227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BDAB7E82-2F9C-48BB-996A-845FB471660A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3CC06114-2BEB-49A9-9975-5C5F0DC1911F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979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B6A86292-0F0C-4E37-BB15-7D83C56EBB60}"/>
              </a:ext>
            </a:extLst>
          </p:cNvPr>
          <p:cNvSpPr/>
          <p:nvPr/>
        </p:nvSpPr>
        <p:spPr>
          <a:xfrm>
            <a:off x="3074504" y="302870"/>
            <a:ext cx="3665587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6B1DF1E-899D-4D12-8DB6-0A2A9AAE10B3}"/>
              </a:ext>
            </a:extLst>
          </p:cNvPr>
          <p:cNvGrpSpPr/>
          <p:nvPr/>
        </p:nvGrpSpPr>
        <p:grpSpPr>
          <a:xfrm>
            <a:off x="0" y="3680486"/>
            <a:ext cx="9906000" cy="1614449"/>
            <a:chOff x="0" y="5243551"/>
            <a:chExt cx="9906000" cy="161444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E10B658-A15D-4129-9F64-D81E713A5149}"/>
                </a:ext>
              </a:extLst>
            </p:cNvPr>
            <p:cNvSpPr/>
            <p:nvPr/>
          </p:nvSpPr>
          <p:spPr>
            <a:xfrm>
              <a:off x="0" y="5294935"/>
              <a:ext cx="9906000" cy="1563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Kamera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36D08FC-D2CB-42CE-8BE3-FF3FB0ACC951}"/>
                </a:ext>
              </a:extLst>
            </p:cNvPr>
            <p:cNvSpPr/>
            <p:nvPr/>
          </p:nvSpPr>
          <p:spPr>
            <a:xfrm>
              <a:off x="3080724" y="5243551"/>
              <a:ext cx="3657415" cy="2019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E48B009-1CAC-4BFB-BAEB-1DED5DB8393C}"/>
              </a:ext>
            </a:extLst>
          </p:cNvPr>
          <p:cNvSpPr/>
          <p:nvPr/>
        </p:nvSpPr>
        <p:spPr>
          <a:xfrm>
            <a:off x="9090378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25075E-8D3E-4CCB-9A4F-F9E449134A52}"/>
              </a:ext>
            </a:extLst>
          </p:cNvPr>
          <p:cNvSpPr/>
          <p:nvPr/>
        </p:nvSpPr>
        <p:spPr>
          <a:xfrm>
            <a:off x="386644" y="4318446"/>
            <a:ext cx="428978" cy="4289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9EEEC148-4BDD-40F3-A28C-EDF049457EC3}"/>
              </a:ext>
            </a:extLst>
          </p:cNvPr>
          <p:cNvSpPr/>
          <p:nvPr/>
        </p:nvSpPr>
        <p:spPr>
          <a:xfrm>
            <a:off x="0" y="5294935"/>
            <a:ext cx="9906000" cy="1563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D69EEB38-F51F-45B6-94E2-1ACD5E9B6ED1}"/>
              </a:ext>
            </a:extLst>
          </p:cNvPr>
          <p:cNvGrpSpPr/>
          <p:nvPr/>
        </p:nvGrpSpPr>
        <p:grpSpPr>
          <a:xfrm>
            <a:off x="3655421" y="419461"/>
            <a:ext cx="2595157" cy="3482418"/>
            <a:chOff x="9250042" y="2232582"/>
            <a:chExt cx="2595157" cy="3482418"/>
          </a:xfrm>
        </p:grpSpPr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E3E31ADE-1829-41F0-9308-E45C708127FF}"/>
                </a:ext>
              </a:extLst>
            </p:cNvPr>
            <p:cNvGrpSpPr/>
            <p:nvPr/>
          </p:nvGrpSpPr>
          <p:grpSpPr>
            <a:xfrm>
              <a:off x="9364059" y="2232582"/>
              <a:ext cx="2255121" cy="3482418"/>
              <a:chOff x="9364059" y="2232582"/>
              <a:chExt cx="2255121" cy="3482418"/>
            </a:xfrm>
          </p:grpSpPr>
          <p:grpSp>
            <p:nvGrpSpPr>
              <p:cNvPr id="61" name="Gruppieren 60">
                <a:extLst>
                  <a:ext uri="{FF2B5EF4-FFF2-40B4-BE49-F238E27FC236}">
                    <a16:creationId xmlns:a16="http://schemas.microsoft.com/office/drawing/2014/main" id="{FD38BA9D-E3DC-4F23-AE68-B387E5BDF643}"/>
                  </a:ext>
                </a:extLst>
              </p:cNvPr>
              <p:cNvGrpSpPr/>
              <p:nvPr/>
            </p:nvGrpSpPr>
            <p:grpSpPr>
              <a:xfrm>
                <a:off x="9364059" y="3459879"/>
                <a:ext cx="2255121" cy="2255121"/>
                <a:chOff x="9364059" y="3459879"/>
                <a:chExt cx="2255121" cy="2255121"/>
              </a:xfrm>
            </p:grpSpPr>
            <p:pic>
              <p:nvPicPr>
                <p:cNvPr id="63" name="Picture 4" descr="Analog, Chip, Computer, Digital, Hardware, Sensor">
                  <a:extLst>
                    <a:ext uri="{FF2B5EF4-FFF2-40B4-BE49-F238E27FC236}">
                      <a16:creationId xmlns:a16="http://schemas.microsoft.com/office/drawing/2014/main" id="{AFBF26BB-6B42-46CB-A432-528D2335BE2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64059" y="3459879"/>
                  <a:ext cx="2255121" cy="22551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D9FBB3D-8C9A-47F2-BEEC-1C15DDFED915}"/>
                    </a:ext>
                  </a:extLst>
                </p:cNvPr>
                <p:cNvSpPr txBox="1"/>
                <p:nvPr/>
              </p:nvSpPr>
              <p:spPr>
                <a:xfrm>
                  <a:off x="9862457" y="4241332"/>
                  <a:ext cx="1280159" cy="869794"/>
                </a:xfrm>
                <a:prstGeom prst="rect">
                  <a:avLst/>
                </a:prstGeom>
                <a:solidFill>
                  <a:srgbClr val="DEDEDD"/>
                </a:solidFill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/>
                  <a:r>
                    <a:rPr lang="de-DE" sz="3200" b="1" dirty="0"/>
                    <a:t>CMOS</a:t>
                  </a:r>
                </a:p>
              </p:txBody>
            </p:sp>
          </p:grpSp>
          <p:pic>
            <p:nvPicPr>
              <p:cNvPr id="62" name="Picture 14" descr="Camera, Lens, Black, Focus, Gadget, Gray, Grey">
                <a:extLst>
                  <a:ext uri="{FF2B5EF4-FFF2-40B4-BE49-F238E27FC236}">
                    <a16:creationId xmlns:a16="http://schemas.microsoft.com/office/drawing/2014/main" id="{675589FD-F7D0-40C8-963B-387E55AC31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20490" y="2232582"/>
                <a:ext cx="2198690" cy="20479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BDDB3BD1-8CF0-486A-B45F-3AC4240DDC31}"/>
                </a:ext>
              </a:extLst>
            </p:cNvPr>
            <p:cNvSpPr/>
            <p:nvPr/>
          </p:nvSpPr>
          <p:spPr>
            <a:xfrm>
              <a:off x="11442700" y="3606800"/>
              <a:ext cx="402499" cy="478675"/>
            </a:xfrm>
            <a:custGeom>
              <a:avLst/>
              <a:gdLst>
                <a:gd name="connsiteX0" fmla="*/ 12700 w 402499"/>
                <a:gd name="connsiteY0" fmla="*/ 419100 h 478675"/>
                <a:gd name="connsiteX1" fmla="*/ 317500 w 402499"/>
                <a:gd name="connsiteY1" fmla="*/ 457200 h 478675"/>
                <a:gd name="connsiteX2" fmla="*/ 393700 w 402499"/>
                <a:gd name="connsiteY2" fmla="*/ 127000 h 478675"/>
                <a:gd name="connsiteX3" fmla="*/ 152400 w 402499"/>
                <a:gd name="connsiteY3" fmla="*/ 139700 h 478675"/>
                <a:gd name="connsiteX4" fmla="*/ 0 w 402499"/>
                <a:gd name="connsiteY4" fmla="*/ 0 h 47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499" h="478675">
                  <a:moveTo>
                    <a:pt x="12700" y="419100"/>
                  </a:moveTo>
                  <a:cubicBezTo>
                    <a:pt x="133350" y="462491"/>
                    <a:pt x="254000" y="505883"/>
                    <a:pt x="317500" y="457200"/>
                  </a:cubicBezTo>
                  <a:cubicBezTo>
                    <a:pt x="381000" y="408517"/>
                    <a:pt x="421217" y="179917"/>
                    <a:pt x="393700" y="127000"/>
                  </a:cubicBezTo>
                  <a:cubicBezTo>
                    <a:pt x="366183" y="74083"/>
                    <a:pt x="218017" y="160867"/>
                    <a:pt x="152400" y="139700"/>
                  </a:cubicBezTo>
                  <a:cubicBezTo>
                    <a:pt x="86783" y="118533"/>
                    <a:pt x="43391" y="5926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E3BBC36B-21B0-4E18-B807-5909336CFE48}"/>
                </a:ext>
              </a:extLst>
            </p:cNvPr>
            <p:cNvSpPr/>
            <p:nvPr/>
          </p:nvSpPr>
          <p:spPr>
            <a:xfrm>
              <a:off x="9250042" y="3421856"/>
              <a:ext cx="315752" cy="641441"/>
            </a:xfrm>
            <a:custGeom>
              <a:avLst/>
              <a:gdLst>
                <a:gd name="connsiteX0" fmla="*/ 301152 w 315752"/>
                <a:gd name="connsiteY0" fmla="*/ 621507 h 641441"/>
                <a:gd name="connsiteX1" fmla="*/ 8258 w 315752"/>
                <a:gd name="connsiteY1" fmla="*/ 621507 h 641441"/>
                <a:gd name="connsiteX2" fmla="*/ 101127 w 315752"/>
                <a:gd name="connsiteY2" fmla="*/ 414338 h 641441"/>
                <a:gd name="connsiteX3" fmla="*/ 315439 w 315752"/>
                <a:gd name="connsiteY3" fmla="*/ 378619 h 641441"/>
                <a:gd name="connsiteX4" fmla="*/ 151133 w 315752"/>
                <a:gd name="connsiteY4" fmla="*/ 114300 h 641441"/>
                <a:gd name="connsiteX5" fmla="*/ 244002 w 315752"/>
                <a:gd name="connsiteY5" fmla="*/ 0 h 64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52" h="641441">
                  <a:moveTo>
                    <a:pt x="301152" y="621507"/>
                  </a:moveTo>
                  <a:cubicBezTo>
                    <a:pt x="171373" y="638771"/>
                    <a:pt x="41595" y="656035"/>
                    <a:pt x="8258" y="621507"/>
                  </a:cubicBezTo>
                  <a:cubicBezTo>
                    <a:pt x="-25079" y="586979"/>
                    <a:pt x="49930" y="454819"/>
                    <a:pt x="101127" y="414338"/>
                  </a:cubicBezTo>
                  <a:cubicBezTo>
                    <a:pt x="152324" y="373857"/>
                    <a:pt x="307105" y="428625"/>
                    <a:pt x="315439" y="378619"/>
                  </a:cubicBezTo>
                  <a:cubicBezTo>
                    <a:pt x="323773" y="328613"/>
                    <a:pt x="163039" y="177403"/>
                    <a:pt x="151133" y="114300"/>
                  </a:cubicBezTo>
                  <a:cubicBezTo>
                    <a:pt x="139227" y="51197"/>
                    <a:pt x="191614" y="25598"/>
                    <a:pt x="24400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8F840841-A123-4F2B-9F6D-D2334F1623AB}"/>
              </a:ext>
            </a:extLst>
          </p:cNvPr>
          <p:cNvGrpSpPr/>
          <p:nvPr/>
        </p:nvGrpSpPr>
        <p:grpSpPr>
          <a:xfrm>
            <a:off x="203919" y="302870"/>
            <a:ext cx="2535009" cy="2328494"/>
            <a:chOff x="211077" y="332627"/>
            <a:chExt cx="2535009" cy="2328494"/>
          </a:xfrm>
        </p:grpSpPr>
        <p:sp>
          <p:nvSpPr>
            <p:cNvPr id="66" name="Flussdiagramm: Gespeicherte Daten 65">
              <a:extLst>
                <a:ext uri="{FF2B5EF4-FFF2-40B4-BE49-F238E27FC236}">
                  <a16:creationId xmlns:a16="http://schemas.microsoft.com/office/drawing/2014/main" id="{68CE618E-6180-4AB3-89E4-A6062B2A7FC0}"/>
                </a:ext>
              </a:extLst>
            </p:cNvPr>
            <p:cNvSpPr/>
            <p:nvPr/>
          </p:nvSpPr>
          <p:spPr>
            <a:xfrm rot="16200000">
              <a:off x="631702" y="1923747"/>
              <a:ext cx="479721" cy="969837"/>
            </a:xfrm>
            <a:prstGeom prst="flowChartOnlineStorag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91917200-746C-4417-9124-9FBF0847EE4C}"/>
                </a:ext>
              </a:extLst>
            </p:cNvPr>
            <p:cNvSpPr txBox="1"/>
            <p:nvPr/>
          </p:nvSpPr>
          <p:spPr>
            <a:xfrm>
              <a:off x="211077" y="332627"/>
              <a:ext cx="25323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1. Ausschneiden</a:t>
              </a:r>
            </a:p>
            <a:p>
              <a:endParaRPr lang="de-DE" sz="1400" dirty="0"/>
            </a:p>
            <a:p>
              <a:r>
                <a:rPr lang="de-DE" sz="1400" dirty="0"/>
                <a:t>2. Mit Gummiband am Kopf befestigen oder mit zweitem Streifen und Klebeband zu einer Krone zusammenkleben.</a:t>
              </a:r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AA1ACA71-303A-4D5F-BB87-51A19E1A4E41}"/>
                </a:ext>
              </a:extLst>
            </p:cNvPr>
            <p:cNvSpPr/>
            <p:nvPr/>
          </p:nvSpPr>
          <p:spPr>
            <a:xfrm>
              <a:off x="259047" y="1889601"/>
              <a:ext cx="1288896" cy="481852"/>
            </a:xfrm>
            <a:custGeom>
              <a:avLst/>
              <a:gdLst>
                <a:gd name="connsiteX0" fmla="*/ 153514 w 1256257"/>
                <a:gd name="connsiteY0" fmla="*/ 466016 h 487406"/>
                <a:gd name="connsiteX1" fmla="*/ 25177 w 1256257"/>
                <a:gd name="connsiteY1" fmla="*/ 391153 h 487406"/>
                <a:gd name="connsiteX2" fmla="*/ 14482 w 1256257"/>
                <a:gd name="connsiteY2" fmla="*/ 246774 h 487406"/>
                <a:gd name="connsiteX3" fmla="*/ 185598 w 1256257"/>
                <a:gd name="connsiteY3" fmla="*/ 145174 h 487406"/>
                <a:gd name="connsiteX4" fmla="*/ 319282 w 1256257"/>
                <a:gd name="connsiteY4" fmla="*/ 203995 h 487406"/>
                <a:gd name="connsiteX5" fmla="*/ 559914 w 1256257"/>
                <a:gd name="connsiteY5" fmla="*/ 193301 h 487406"/>
                <a:gd name="connsiteX6" fmla="*/ 656166 w 1256257"/>
                <a:gd name="connsiteY6" fmla="*/ 134480 h 487406"/>
                <a:gd name="connsiteX7" fmla="*/ 848672 w 1256257"/>
                <a:gd name="connsiteY7" fmla="*/ 16837 h 487406"/>
                <a:gd name="connsiteX8" fmla="*/ 1041177 w 1256257"/>
                <a:gd name="connsiteY8" fmla="*/ 11490 h 487406"/>
                <a:gd name="connsiteX9" fmla="*/ 1212293 w 1256257"/>
                <a:gd name="connsiteY9" fmla="*/ 118437 h 487406"/>
                <a:gd name="connsiteX10" fmla="*/ 1255072 w 1256257"/>
                <a:gd name="connsiteY10" fmla="*/ 289553 h 487406"/>
                <a:gd name="connsiteX11" fmla="*/ 1180209 w 1256257"/>
                <a:gd name="connsiteY11" fmla="*/ 449974 h 487406"/>
                <a:gd name="connsiteX12" fmla="*/ 971661 w 1256257"/>
                <a:gd name="connsiteY12" fmla="*/ 487406 h 48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257" h="487406">
                  <a:moveTo>
                    <a:pt x="153514" y="466016"/>
                  </a:moveTo>
                  <a:cubicBezTo>
                    <a:pt x="100931" y="446854"/>
                    <a:pt x="48349" y="427693"/>
                    <a:pt x="25177" y="391153"/>
                  </a:cubicBezTo>
                  <a:cubicBezTo>
                    <a:pt x="2005" y="354613"/>
                    <a:pt x="-12255" y="287770"/>
                    <a:pt x="14482" y="246774"/>
                  </a:cubicBezTo>
                  <a:cubicBezTo>
                    <a:pt x="41219" y="205778"/>
                    <a:pt x="134798" y="152304"/>
                    <a:pt x="185598" y="145174"/>
                  </a:cubicBezTo>
                  <a:cubicBezTo>
                    <a:pt x="236398" y="138044"/>
                    <a:pt x="256896" y="195974"/>
                    <a:pt x="319282" y="203995"/>
                  </a:cubicBezTo>
                  <a:cubicBezTo>
                    <a:pt x="381668" y="212016"/>
                    <a:pt x="503767" y="204887"/>
                    <a:pt x="559914" y="193301"/>
                  </a:cubicBezTo>
                  <a:cubicBezTo>
                    <a:pt x="616061" y="181715"/>
                    <a:pt x="656166" y="134480"/>
                    <a:pt x="656166" y="134480"/>
                  </a:cubicBezTo>
                  <a:cubicBezTo>
                    <a:pt x="704292" y="105069"/>
                    <a:pt x="784504" y="37335"/>
                    <a:pt x="848672" y="16837"/>
                  </a:cubicBezTo>
                  <a:cubicBezTo>
                    <a:pt x="912841" y="-3661"/>
                    <a:pt x="980574" y="-5443"/>
                    <a:pt x="1041177" y="11490"/>
                  </a:cubicBezTo>
                  <a:cubicBezTo>
                    <a:pt x="1101781" y="28423"/>
                    <a:pt x="1176644" y="72093"/>
                    <a:pt x="1212293" y="118437"/>
                  </a:cubicBezTo>
                  <a:cubicBezTo>
                    <a:pt x="1247942" y="164781"/>
                    <a:pt x="1260419" y="234297"/>
                    <a:pt x="1255072" y="289553"/>
                  </a:cubicBezTo>
                  <a:cubicBezTo>
                    <a:pt x="1249725" y="344809"/>
                    <a:pt x="1227444" y="416999"/>
                    <a:pt x="1180209" y="449974"/>
                  </a:cubicBezTo>
                  <a:cubicBezTo>
                    <a:pt x="1132974" y="482949"/>
                    <a:pt x="1052317" y="485177"/>
                    <a:pt x="971661" y="487406"/>
                  </a:cubicBezTo>
                </a:path>
              </a:pathLst>
            </a:custGeom>
            <a:noFill/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3FC2DEC7-E742-45BA-882E-131C8230D57E}"/>
                </a:ext>
              </a:extLst>
            </p:cNvPr>
            <p:cNvSpPr/>
            <p:nvPr/>
          </p:nvSpPr>
          <p:spPr>
            <a:xfrm>
              <a:off x="426540" y="2304598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049D13B9-2290-47E8-BA47-078A06CF7CA2}"/>
                </a:ext>
              </a:extLst>
            </p:cNvPr>
            <p:cNvSpPr/>
            <p:nvPr/>
          </p:nvSpPr>
          <p:spPr>
            <a:xfrm>
              <a:off x="1226108" y="2328051"/>
              <a:ext cx="86804" cy="8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3DD7D72C-F099-4EB8-BFDB-1918BAE642A6}"/>
                </a:ext>
              </a:extLst>
            </p:cNvPr>
            <p:cNvGrpSpPr/>
            <p:nvPr/>
          </p:nvGrpSpPr>
          <p:grpSpPr>
            <a:xfrm>
              <a:off x="614947" y="1937885"/>
              <a:ext cx="481260" cy="550877"/>
              <a:chOff x="614951" y="2486525"/>
              <a:chExt cx="481260" cy="550877"/>
            </a:xfrm>
          </p:grpSpPr>
          <p:sp>
            <p:nvSpPr>
              <p:cNvPr id="80" name="Flussdiagramm: Gespeicherte Daten 79">
                <a:extLst>
                  <a:ext uri="{FF2B5EF4-FFF2-40B4-BE49-F238E27FC236}">
                    <a16:creationId xmlns:a16="http://schemas.microsoft.com/office/drawing/2014/main" id="{CF3CBDB5-9931-40AD-8C5A-545C73803F90}"/>
                  </a:ext>
                </a:extLst>
              </p:cNvPr>
              <p:cNvSpPr/>
              <p:nvPr/>
            </p:nvSpPr>
            <p:spPr>
              <a:xfrm rot="16200000">
                <a:off x="682565" y="2418911"/>
                <a:ext cx="346031" cy="481260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Flussdiagramm: Gespeicherte Daten 80">
                <a:extLst>
                  <a:ext uri="{FF2B5EF4-FFF2-40B4-BE49-F238E27FC236}">
                    <a16:creationId xmlns:a16="http://schemas.microsoft.com/office/drawing/2014/main" id="{613A03E9-AC64-4A23-8091-3F0F73285C1D}"/>
                  </a:ext>
                </a:extLst>
              </p:cNvPr>
              <p:cNvSpPr/>
              <p:nvPr/>
            </p:nvSpPr>
            <p:spPr>
              <a:xfrm rot="16200000">
                <a:off x="679242" y="2631127"/>
                <a:ext cx="346031" cy="466519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2" name="Gruppieren 71">
              <a:extLst>
                <a:ext uri="{FF2B5EF4-FFF2-40B4-BE49-F238E27FC236}">
                  <a16:creationId xmlns:a16="http://schemas.microsoft.com/office/drawing/2014/main" id="{6DFB1C58-6729-4A58-9B21-AA04B27BC5CF}"/>
                </a:ext>
              </a:extLst>
            </p:cNvPr>
            <p:cNvGrpSpPr/>
            <p:nvPr/>
          </p:nvGrpSpPr>
          <p:grpSpPr>
            <a:xfrm>
              <a:off x="1773632" y="1955825"/>
              <a:ext cx="972454" cy="705296"/>
              <a:chOff x="1773636" y="2600719"/>
              <a:chExt cx="972454" cy="705296"/>
            </a:xfrm>
          </p:grpSpPr>
          <p:sp>
            <p:nvSpPr>
              <p:cNvPr id="75" name="Flussdiagramm: Datenträger mit direktem Zugriff 74">
                <a:extLst>
                  <a:ext uri="{FF2B5EF4-FFF2-40B4-BE49-F238E27FC236}">
                    <a16:creationId xmlns:a16="http://schemas.microsoft.com/office/drawing/2014/main" id="{AF4C8515-652E-4C89-B55F-0654563C8E0A}"/>
                  </a:ext>
                </a:extLst>
              </p:cNvPr>
              <p:cNvSpPr/>
              <p:nvPr/>
            </p:nvSpPr>
            <p:spPr>
              <a:xfrm rot="16200000">
                <a:off x="1973305" y="2519793"/>
                <a:ext cx="575733" cy="969837"/>
              </a:xfrm>
              <a:prstGeom prst="flowChartMagneticDrum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Flussdiagramm: Gespeicherte Daten 75">
                <a:extLst>
                  <a:ext uri="{FF2B5EF4-FFF2-40B4-BE49-F238E27FC236}">
                    <a16:creationId xmlns:a16="http://schemas.microsoft.com/office/drawing/2014/main" id="{1261B7CB-71F3-40A0-BDDE-6B96F683EC32}"/>
                  </a:ext>
                </a:extLst>
              </p:cNvPr>
              <p:cNvSpPr/>
              <p:nvPr/>
            </p:nvSpPr>
            <p:spPr>
              <a:xfrm rot="16200000">
                <a:off x="2012398" y="2574939"/>
                <a:ext cx="492314" cy="969837"/>
              </a:xfrm>
              <a:prstGeom prst="flowChartOnlineStorag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7" name="Gruppieren 76">
                <a:extLst>
                  <a:ext uri="{FF2B5EF4-FFF2-40B4-BE49-F238E27FC236}">
                    <a16:creationId xmlns:a16="http://schemas.microsoft.com/office/drawing/2014/main" id="{71590A76-1C1F-46A5-8352-61F30C09AF9E}"/>
                  </a:ext>
                </a:extLst>
              </p:cNvPr>
              <p:cNvGrpSpPr/>
              <p:nvPr/>
            </p:nvGrpSpPr>
            <p:grpSpPr>
              <a:xfrm>
                <a:off x="2001941" y="2600719"/>
                <a:ext cx="481260" cy="550877"/>
                <a:chOff x="614951" y="2486525"/>
                <a:chExt cx="481260" cy="550877"/>
              </a:xfrm>
            </p:grpSpPr>
            <p:sp>
              <p:nvSpPr>
                <p:cNvPr id="78" name="Flussdiagramm: Gespeicherte Daten 77">
                  <a:extLst>
                    <a:ext uri="{FF2B5EF4-FFF2-40B4-BE49-F238E27FC236}">
                      <a16:creationId xmlns:a16="http://schemas.microsoft.com/office/drawing/2014/main" id="{F82CD536-22BA-40F9-B146-C739E4CBF508}"/>
                    </a:ext>
                  </a:extLst>
                </p:cNvPr>
                <p:cNvSpPr/>
                <p:nvPr/>
              </p:nvSpPr>
              <p:spPr>
                <a:xfrm rot="16200000">
                  <a:off x="682565" y="2418911"/>
                  <a:ext cx="346031" cy="481260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9" name="Flussdiagramm: Gespeicherte Daten 78">
                  <a:extLst>
                    <a:ext uri="{FF2B5EF4-FFF2-40B4-BE49-F238E27FC236}">
                      <a16:creationId xmlns:a16="http://schemas.microsoft.com/office/drawing/2014/main" id="{6E37A555-1286-4B61-ACF8-C1259428062B}"/>
                    </a:ext>
                  </a:extLst>
                </p:cNvPr>
                <p:cNvSpPr/>
                <p:nvPr/>
              </p:nvSpPr>
              <p:spPr>
                <a:xfrm rot="16200000">
                  <a:off x="679242" y="2631127"/>
                  <a:ext cx="346031" cy="466519"/>
                </a:xfrm>
                <a:prstGeom prst="flowChartOnlineStorag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0EACF40C-038A-481B-A0B4-E88DE6FAB7AA}"/>
                </a:ext>
              </a:extLst>
            </p:cNvPr>
            <p:cNvSpPr/>
            <p:nvPr/>
          </p:nvSpPr>
          <p:spPr>
            <a:xfrm>
              <a:off x="549987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b="0" cap="none" spc="0" dirty="0">
                  <a:ln w="0"/>
                  <a:solidFill>
                    <a:schemeClr val="tx1"/>
                  </a:solidFill>
                </a:rPr>
                <a:t>Bauteilname</a:t>
              </a:r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2C454ED1-A71C-4379-85F9-3B1C6BC9A949}"/>
                </a:ext>
              </a:extLst>
            </p:cNvPr>
            <p:cNvSpPr/>
            <p:nvPr/>
          </p:nvSpPr>
          <p:spPr>
            <a:xfrm>
              <a:off x="1942275" y="2350852"/>
              <a:ext cx="632552" cy="2289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InflateBottom">
                <a:avLst/>
              </a:prstTxWarp>
              <a:spAutoFit/>
            </a:bodyPr>
            <a:lstStyle/>
            <a:p>
              <a:pPr algn="ctr"/>
              <a:r>
                <a:rPr lang="de-DE" sz="4400" dirty="0">
                  <a:ln w="0"/>
                </a:rPr>
                <a:t>Bauteilname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2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C18667D5-93D5-44E8-9EB5-E85F4D191BE5}"/>
              </a:ext>
            </a:extLst>
          </p:cNvPr>
          <p:cNvGrpSpPr/>
          <p:nvPr/>
        </p:nvGrpSpPr>
        <p:grpSpPr>
          <a:xfrm>
            <a:off x="371374" y="400977"/>
            <a:ext cx="3078086" cy="3078086"/>
            <a:chOff x="2181866" y="602799"/>
            <a:chExt cx="2365829" cy="2365829"/>
          </a:xfrm>
        </p:grpSpPr>
        <p:pic>
          <p:nvPicPr>
            <p:cNvPr id="59" name="Picture 2" descr="Cpu, Processor, Intel, Amd, Chip, Computer, Hardware">
              <a:extLst>
                <a:ext uri="{FF2B5EF4-FFF2-40B4-BE49-F238E27FC236}">
                  <a16:creationId xmlns:a16="http://schemas.microsoft.com/office/drawing/2014/main" id="{5159D152-3D47-4ADA-B270-A6AC4D3796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866" y="602799"/>
              <a:ext cx="2365829" cy="2365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AB83335C-68C7-4454-8507-5003A22585E0}"/>
                </a:ext>
              </a:extLst>
            </p:cNvPr>
            <p:cNvSpPr txBox="1"/>
            <p:nvPr/>
          </p:nvSpPr>
          <p:spPr>
            <a:xfrm>
              <a:off x="2651761" y="1494048"/>
              <a:ext cx="1423040" cy="591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400" b="1" dirty="0"/>
                <a:t>CPU</a:t>
              </a: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CA60EFB0-655B-4EE3-AD7D-2935DF8C3ABA}"/>
              </a:ext>
            </a:extLst>
          </p:cNvPr>
          <p:cNvGrpSpPr/>
          <p:nvPr/>
        </p:nvGrpSpPr>
        <p:grpSpPr>
          <a:xfrm>
            <a:off x="3953165" y="4043416"/>
            <a:ext cx="2286000" cy="2286000"/>
            <a:chOff x="4468227" y="3746098"/>
            <a:chExt cx="2286000" cy="2286000"/>
          </a:xfrm>
        </p:grpSpPr>
        <p:pic>
          <p:nvPicPr>
            <p:cNvPr id="62" name="Picture 6" descr="Security, Board, Chip, Computer, Hardware">
              <a:extLst>
                <a:ext uri="{FF2B5EF4-FFF2-40B4-BE49-F238E27FC236}">
                  <a16:creationId xmlns:a16="http://schemas.microsoft.com/office/drawing/2014/main" id="{3D2A50A3-0C3F-471F-B015-628BD89E6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227" y="3746098"/>
              <a:ext cx="2286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6D7F3115-3F61-4645-B963-885511A51935}"/>
                </a:ext>
              </a:extLst>
            </p:cNvPr>
            <p:cNvSpPr txBox="1"/>
            <p:nvPr/>
          </p:nvSpPr>
          <p:spPr>
            <a:xfrm>
              <a:off x="4987853" y="4372484"/>
              <a:ext cx="1261243" cy="1094929"/>
            </a:xfrm>
            <a:prstGeom prst="rect">
              <a:avLst/>
            </a:prstGeom>
            <a:solidFill>
              <a:srgbClr val="FFFCC8"/>
            </a:solidFill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br>
                <a:rPr lang="de-DE" sz="2800" b="1" dirty="0"/>
              </a:br>
              <a:r>
                <a:rPr lang="de-DE" sz="2800" b="1" dirty="0"/>
                <a:t>SENSOR</a:t>
              </a:r>
            </a:p>
          </p:txBody>
        </p:sp>
        <p:sp>
          <p:nvSpPr>
            <p:cNvPr id="64" name="Pfeil: in vier Richtungen 63">
              <a:extLst>
                <a:ext uri="{FF2B5EF4-FFF2-40B4-BE49-F238E27FC236}">
                  <a16:creationId xmlns:a16="http://schemas.microsoft.com/office/drawing/2014/main" id="{80335E0B-4017-44D3-8C72-38CF3B3AB1F4}"/>
                </a:ext>
              </a:extLst>
            </p:cNvPr>
            <p:cNvSpPr/>
            <p:nvPr/>
          </p:nvSpPr>
          <p:spPr>
            <a:xfrm>
              <a:off x="5300975" y="4402573"/>
              <a:ext cx="620503" cy="571685"/>
            </a:xfrm>
            <a:prstGeom prst="quad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AC04F16B-ABA2-4BD2-BEFE-D32F2E5DCA91}"/>
              </a:ext>
            </a:extLst>
          </p:cNvPr>
          <p:cNvGrpSpPr/>
          <p:nvPr/>
        </p:nvGrpSpPr>
        <p:grpSpPr>
          <a:xfrm>
            <a:off x="624933" y="4017000"/>
            <a:ext cx="2338832" cy="2338832"/>
            <a:chOff x="6919754" y="2230869"/>
            <a:chExt cx="2338832" cy="2338832"/>
          </a:xfrm>
        </p:grpSpPr>
        <p:pic>
          <p:nvPicPr>
            <p:cNvPr id="66" name="Picture 10" descr="Wlan, Chip, Hardware, Wireless, 802 11G">
              <a:extLst>
                <a:ext uri="{FF2B5EF4-FFF2-40B4-BE49-F238E27FC236}">
                  <a16:creationId xmlns:a16="http://schemas.microsoft.com/office/drawing/2014/main" id="{AD46B12E-3D1C-4947-B26E-D847ACB0F8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9754" y="2230869"/>
              <a:ext cx="2338832" cy="233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9864A400-8530-4A7F-B190-B64DBEEF9537}"/>
                </a:ext>
              </a:extLst>
            </p:cNvPr>
            <p:cNvSpPr txBox="1"/>
            <p:nvPr/>
          </p:nvSpPr>
          <p:spPr>
            <a:xfrm>
              <a:off x="7399914" y="3564365"/>
              <a:ext cx="1356012" cy="410946"/>
            </a:xfrm>
            <a:prstGeom prst="rect">
              <a:avLst/>
            </a:prstGeom>
            <a:solidFill>
              <a:srgbClr val="DEDEDD"/>
            </a:solidFill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de-DE" sz="3200" b="1" dirty="0"/>
                <a:t>NIC</a:t>
              </a:r>
            </a:p>
          </p:txBody>
        </p:sp>
      </p:grpSp>
      <p:pic>
        <p:nvPicPr>
          <p:cNvPr id="68" name="Picture 12" descr="Ram, Chip, Computer, Hardware">
            <a:extLst>
              <a:ext uri="{FF2B5EF4-FFF2-40B4-BE49-F238E27FC236}">
                <a16:creationId xmlns:a16="http://schemas.microsoft.com/office/drawing/2014/main" id="{71420AFC-81FC-4E3B-9DE8-71DC1726A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92" y="4847914"/>
            <a:ext cx="2120850" cy="141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E56FC006-EFA9-4AFB-BA03-ABA88B36205E}"/>
              </a:ext>
            </a:extLst>
          </p:cNvPr>
          <p:cNvGrpSpPr/>
          <p:nvPr/>
        </p:nvGrpSpPr>
        <p:grpSpPr>
          <a:xfrm>
            <a:off x="6897087" y="568125"/>
            <a:ext cx="2437968" cy="3872093"/>
            <a:chOff x="6435579" y="1842999"/>
            <a:chExt cx="2437968" cy="3872093"/>
          </a:xfrm>
        </p:grpSpPr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EC322312-E47E-41B6-9521-F66C9CA830E0}"/>
                </a:ext>
              </a:extLst>
            </p:cNvPr>
            <p:cNvGrpSpPr/>
            <p:nvPr/>
          </p:nvGrpSpPr>
          <p:grpSpPr>
            <a:xfrm>
              <a:off x="6435579" y="1842999"/>
              <a:ext cx="2338831" cy="3872093"/>
              <a:chOff x="6301675" y="1756322"/>
              <a:chExt cx="2338831" cy="3872093"/>
            </a:xfrm>
          </p:grpSpPr>
          <p:grpSp>
            <p:nvGrpSpPr>
              <p:cNvPr id="73" name="Gruppieren 72">
                <a:extLst>
                  <a:ext uri="{FF2B5EF4-FFF2-40B4-BE49-F238E27FC236}">
                    <a16:creationId xmlns:a16="http://schemas.microsoft.com/office/drawing/2014/main" id="{7DAEDB9F-8142-4D33-B814-CCFDAF2D0F1E}"/>
                  </a:ext>
                </a:extLst>
              </p:cNvPr>
              <p:cNvGrpSpPr/>
              <p:nvPr/>
            </p:nvGrpSpPr>
            <p:grpSpPr>
              <a:xfrm>
                <a:off x="6301675" y="3289584"/>
                <a:ext cx="2338831" cy="2338831"/>
                <a:chOff x="6630525" y="1189150"/>
                <a:chExt cx="3420216" cy="3420216"/>
              </a:xfrm>
            </p:grpSpPr>
            <p:pic>
              <p:nvPicPr>
                <p:cNvPr id="75" name="Picture 8" descr="Chip, Computer, Processor">
                  <a:extLst>
                    <a:ext uri="{FF2B5EF4-FFF2-40B4-BE49-F238E27FC236}">
                      <a16:creationId xmlns:a16="http://schemas.microsoft.com/office/drawing/2014/main" id="{F3034213-5F3F-48EA-AED9-07924AA39AF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0525" y="1189150"/>
                  <a:ext cx="3420216" cy="34202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6" name="Textfeld 75">
                  <a:extLst>
                    <a:ext uri="{FF2B5EF4-FFF2-40B4-BE49-F238E27FC236}">
                      <a16:creationId xmlns:a16="http://schemas.microsoft.com/office/drawing/2014/main" id="{68BEE48E-D3F5-4DAB-9EE5-161FF5A20B66}"/>
                    </a:ext>
                  </a:extLst>
                </p:cNvPr>
                <p:cNvSpPr txBox="1"/>
                <p:nvPr/>
              </p:nvSpPr>
              <p:spPr>
                <a:xfrm>
                  <a:off x="7492805" y="2074606"/>
                  <a:ext cx="1672156" cy="1662510"/>
                </a:xfrm>
                <a:prstGeom prst="rect">
                  <a:avLst/>
                </a:prstGeom>
                <a:solidFill>
                  <a:srgbClr val="75C5F0"/>
                </a:solidFill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/>
                  <a:r>
                    <a:rPr lang="de-DE" sz="3200" b="1" dirty="0"/>
                    <a:t>GPU</a:t>
                  </a:r>
                  <a:endParaRPr lang="de-DE" sz="3600" b="1" dirty="0"/>
                </a:p>
              </p:txBody>
            </p:sp>
          </p:grpSp>
          <p:pic>
            <p:nvPicPr>
              <p:cNvPr id="74" name="Picture 18" descr="Phone, Iphone, Blue, Mobile, Screen, Communication">
                <a:extLst>
                  <a:ext uri="{FF2B5EF4-FFF2-40B4-BE49-F238E27FC236}">
                    <a16:creationId xmlns:a16="http://schemas.microsoft.com/office/drawing/2014/main" id="{97ED4D92-0EDF-4710-8791-D5DD4172F8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3713"/>
              <a:stretch/>
            </p:blipFill>
            <p:spPr bwMode="auto">
              <a:xfrm rot="20803487">
                <a:off x="7034933" y="1756322"/>
                <a:ext cx="1234053" cy="233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94506196-1FC7-43AF-B26B-8C731CBDAA1E}"/>
                </a:ext>
              </a:extLst>
            </p:cNvPr>
            <p:cNvSpPr/>
            <p:nvPr/>
          </p:nvSpPr>
          <p:spPr>
            <a:xfrm rot="21072914">
              <a:off x="6522504" y="2718063"/>
              <a:ext cx="647777" cy="840381"/>
            </a:xfrm>
            <a:custGeom>
              <a:avLst/>
              <a:gdLst>
                <a:gd name="connsiteX0" fmla="*/ 712205 w 712205"/>
                <a:gd name="connsiteY0" fmla="*/ 129270 h 752268"/>
                <a:gd name="connsiteX1" fmla="*/ 239933 w 712205"/>
                <a:gd name="connsiteY1" fmla="*/ 8690 h 752268"/>
                <a:gd name="connsiteX2" fmla="*/ 8821 w 712205"/>
                <a:gd name="connsiteY2" fmla="*/ 340286 h 752268"/>
                <a:gd name="connsiteX3" fmla="*/ 531335 w 712205"/>
                <a:gd name="connsiteY3" fmla="*/ 330237 h 752268"/>
                <a:gd name="connsiteX4" fmla="*/ 521287 w 712205"/>
                <a:gd name="connsiteY4" fmla="*/ 752268 h 75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205" h="752268">
                  <a:moveTo>
                    <a:pt x="712205" y="129270"/>
                  </a:moveTo>
                  <a:cubicBezTo>
                    <a:pt x="534684" y="51395"/>
                    <a:pt x="357164" y="-26479"/>
                    <a:pt x="239933" y="8690"/>
                  </a:cubicBezTo>
                  <a:cubicBezTo>
                    <a:pt x="122702" y="43859"/>
                    <a:pt x="-39746" y="286695"/>
                    <a:pt x="8821" y="340286"/>
                  </a:cubicBezTo>
                  <a:cubicBezTo>
                    <a:pt x="57388" y="393877"/>
                    <a:pt x="445924" y="261573"/>
                    <a:pt x="531335" y="330237"/>
                  </a:cubicBezTo>
                  <a:cubicBezTo>
                    <a:pt x="616746" y="398901"/>
                    <a:pt x="569016" y="575584"/>
                    <a:pt x="521287" y="75226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DDF25B2B-C0BD-406A-AA87-D6CBE4EBDFC5}"/>
                </a:ext>
              </a:extLst>
            </p:cNvPr>
            <p:cNvSpPr/>
            <p:nvPr/>
          </p:nvSpPr>
          <p:spPr>
            <a:xfrm rot="739654">
              <a:off x="8320888" y="2937681"/>
              <a:ext cx="552659" cy="1044395"/>
            </a:xfrm>
            <a:custGeom>
              <a:avLst/>
              <a:gdLst>
                <a:gd name="connsiteX0" fmla="*/ 401934 w 552659"/>
                <a:gd name="connsiteY0" fmla="*/ 1044395 h 1044395"/>
                <a:gd name="connsiteX1" fmla="*/ 552659 w 552659"/>
                <a:gd name="connsiteY1" fmla="*/ 481687 h 1044395"/>
                <a:gd name="connsiteX2" fmla="*/ 401934 w 552659"/>
                <a:gd name="connsiteY2" fmla="*/ 19463 h 1044395"/>
                <a:gd name="connsiteX3" fmla="*/ 0 w 552659"/>
                <a:gd name="connsiteY3" fmla="*/ 129995 h 104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659" h="1044395">
                  <a:moveTo>
                    <a:pt x="401934" y="1044395"/>
                  </a:moveTo>
                  <a:cubicBezTo>
                    <a:pt x="477296" y="848452"/>
                    <a:pt x="552659" y="652509"/>
                    <a:pt x="552659" y="481687"/>
                  </a:cubicBezTo>
                  <a:cubicBezTo>
                    <a:pt x="552659" y="310865"/>
                    <a:pt x="494044" y="78078"/>
                    <a:pt x="401934" y="19463"/>
                  </a:cubicBezTo>
                  <a:cubicBezTo>
                    <a:pt x="309824" y="-39152"/>
                    <a:pt x="154912" y="45421"/>
                    <a:pt x="0" y="12999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00AAA626-5FAC-45A4-A2A2-4649083880C4}"/>
              </a:ext>
            </a:extLst>
          </p:cNvPr>
          <p:cNvGrpSpPr/>
          <p:nvPr/>
        </p:nvGrpSpPr>
        <p:grpSpPr>
          <a:xfrm>
            <a:off x="3870027" y="245235"/>
            <a:ext cx="2595157" cy="3482418"/>
            <a:chOff x="9250042" y="2232582"/>
            <a:chExt cx="2595157" cy="3482418"/>
          </a:xfrm>
        </p:grpSpPr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08A05DB8-139F-4E83-B2DC-C730F4FA0BBE}"/>
                </a:ext>
              </a:extLst>
            </p:cNvPr>
            <p:cNvGrpSpPr/>
            <p:nvPr/>
          </p:nvGrpSpPr>
          <p:grpSpPr>
            <a:xfrm>
              <a:off x="9364059" y="2232582"/>
              <a:ext cx="2255121" cy="3482418"/>
              <a:chOff x="9364059" y="2232582"/>
              <a:chExt cx="2255121" cy="3482418"/>
            </a:xfrm>
          </p:grpSpPr>
          <p:grpSp>
            <p:nvGrpSpPr>
              <p:cNvPr id="81" name="Gruppieren 80">
                <a:extLst>
                  <a:ext uri="{FF2B5EF4-FFF2-40B4-BE49-F238E27FC236}">
                    <a16:creationId xmlns:a16="http://schemas.microsoft.com/office/drawing/2014/main" id="{E3E908D7-4AAF-4D25-8DBB-FFA87169493F}"/>
                  </a:ext>
                </a:extLst>
              </p:cNvPr>
              <p:cNvGrpSpPr/>
              <p:nvPr/>
            </p:nvGrpSpPr>
            <p:grpSpPr>
              <a:xfrm>
                <a:off x="9364059" y="3459879"/>
                <a:ext cx="2255121" cy="2255121"/>
                <a:chOff x="9364059" y="3459879"/>
                <a:chExt cx="2255121" cy="2255121"/>
              </a:xfrm>
            </p:grpSpPr>
            <p:pic>
              <p:nvPicPr>
                <p:cNvPr id="83" name="Picture 4" descr="Analog, Chip, Computer, Digital, Hardware, Sensor">
                  <a:extLst>
                    <a:ext uri="{FF2B5EF4-FFF2-40B4-BE49-F238E27FC236}">
                      <a16:creationId xmlns:a16="http://schemas.microsoft.com/office/drawing/2014/main" id="{7E7D33AD-05D1-4CC8-AD00-335D192331E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64059" y="3459879"/>
                  <a:ext cx="2255121" cy="22551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4" name="Textfeld 83">
                  <a:extLst>
                    <a:ext uri="{FF2B5EF4-FFF2-40B4-BE49-F238E27FC236}">
                      <a16:creationId xmlns:a16="http://schemas.microsoft.com/office/drawing/2014/main" id="{DB494305-70D9-44CC-81BE-A9FBE683923A}"/>
                    </a:ext>
                  </a:extLst>
                </p:cNvPr>
                <p:cNvSpPr txBox="1"/>
                <p:nvPr/>
              </p:nvSpPr>
              <p:spPr>
                <a:xfrm>
                  <a:off x="9862457" y="4241332"/>
                  <a:ext cx="1280159" cy="869794"/>
                </a:xfrm>
                <a:prstGeom prst="rect">
                  <a:avLst/>
                </a:prstGeom>
                <a:solidFill>
                  <a:srgbClr val="DEDEDD"/>
                </a:solidFill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/>
                  <a:r>
                    <a:rPr lang="de-DE" sz="3200" b="1" dirty="0"/>
                    <a:t>CMOS</a:t>
                  </a:r>
                </a:p>
              </p:txBody>
            </p:sp>
          </p:grpSp>
          <p:pic>
            <p:nvPicPr>
              <p:cNvPr id="82" name="Picture 14" descr="Camera, Lens, Black, Focus, Gadget, Gray, Grey">
                <a:extLst>
                  <a:ext uri="{FF2B5EF4-FFF2-40B4-BE49-F238E27FC236}">
                    <a16:creationId xmlns:a16="http://schemas.microsoft.com/office/drawing/2014/main" id="{27FC0004-F09E-47B5-B16C-D8E8F1D26D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20490" y="2232582"/>
                <a:ext cx="2198690" cy="20479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CFD0FBD5-501A-4820-AB32-6CFAA8383692}"/>
                </a:ext>
              </a:extLst>
            </p:cNvPr>
            <p:cNvSpPr/>
            <p:nvPr/>
          </p:nvSpPr>
          <p:spPr>
            <a:xfrm>
              <a:off x="11442700" y="3606800"/>
              <a:ext cx="402499" cy="478675"/>
            </a:xfrm>
            <a:custGeom>
              <a:avLst/>
              <a:gdLst>
                <a:gd name="connsiteX0" fmla="*/ 12700 w 402499"/>
                <a:gd name="connsiteY0" fmla="*/ 419100 h 478675"/>
                <a:gd name="connsiteX1" fmla="*/ 317500 w 402499"/>
                <a:gd name="connsiteY1" fmla="*/ 457200 h 478675"/>
                <a:gd name="connsiteX2" fmla="*/ 393700 w 402499"/>
                <a:gd name="connsiteY2" fmla="*/ 127000 h 478675"/>
                <a:gd name="connsiteX3" fmla="*/ 152400 w 402499"/>
                <a:gd name="connsiteY3" fmla="*/ 139700 h 478675"/>
                <a:gd name="connsiteX4" fmla="*/ 0 w 402499"/>
                <a:gd name="connsiteY4" fmla="*/ 0 h 47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499" h="478675">
                  <a:moveTo>
                    <a:pt x="12700" y="419100"/>
                  </a:moveTo>
                  <a:cubicBezTo>
                    <a:pt x="133350" y="462491"/>
                    <a:pt x="254000" y="505883"/>
                    <a:pt x="317500" y="457200"/>
                  </a:cubicBezTo>
                  <a:cubicBezTo>
                    <a:pt x="381000" y="408517"/>
                    <a:pt x="421217" y="179917"/>
                    <a:pt x="393700" y="127000"/>
                  </a:cubicBezTo>
                  <a:cubicBezTo>
                    <a:pt x="366183" y="74083"/>
                    <a:pt x="218017" y="160867"/>
                    <a:pt x="152400" y="139700"/>
                  </a:cubicBezTo>
                  <a:cubicBezTo>
                    <a:pt x="86783" y="118533"/>
                    <a:pt x="43391" y="59266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9B93A5D3-ECAC-4B61-96B9-15EF5C2A70A3}"/>
                </a:ext>
              </a:extLst>
            </p:cNvPr>
            <p:cNvSpPr/>
            <p:nvPr/>
          </p:nvSpPr>
          <p:spPr>
            <a:xfrm>
              <a:off x="9250042" y="3421856"/>
              <a:ext cx="315752" cy="641441"/>
            </a:xfrm>
            <a:custGeom>
              <a:avLst/>
              <a:gdLst>
                <a:gd name="connsiteX0" fmla="*/ 301152 w 315752"/>
                <a:gd name="connsiteY0" fmla="*/ 621507 h 641441"/>
                <a:gd name="connsiteX1" fmla="*/ 8258 w 315752"/>
                <a:gd name="connsiteY1" fmla="*/ 621507 h 641441"/>
                <a:gd name="connsiteX2" fmla="*/ 101127 w 315752"/>
                <a:gd name="connsiteY2" fmla="*/ 414338 h 641441"/>
                <a:gd name="connsiteX3" fmla="*/ 315439 w 315752"/>
                <a:gd name="connsiteY3" fmla="*/ 378619 h 641441"/>
                <a:gd name="connsiteX4" fmla="*/ 151133 w 315752"/>
                <a:gd name="connsiteY4" fmla="*/ 114300 h 641441"/>
                <a:gd name="connsiteX5" fmla="*/ 244002 w 315752"/>
                <a:gd name="connsiteY5" fmla="*/ 0 h 64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52" h="641441">
                  <a:moveTo>
                    <a:pt x="301152" y="621507"/>
                  </a:moveTo>
                  <a:cubicBezTo>
                    <a:pt x="171373" y="638771"/>
                    <a:pt x="41595" y="656035"/>
                    <a:pt x="8258" y="621507"/>
                  </a:cubicBezTo>
                  <a:cubicBezTo>
                    <a:pt x="-25079" y="586979"/>
                    <a:pt x="49930" y="454819"/>
                    <a:pt x="101127" y="414338"/>
                  </a:cubicBezTo>
                  <a:cubicBezTo>
                    <a:pt x="152324" y="373857"/>
                    <a:pt x="307105" y="428625"/>
                    <a:pt x="315439" y="378619"/>
                  </a:cubicBezTo>
                  <a:cubicBezTo>
                    <a:pt x="323773" y="328613"/>
                    <a:pt x="163039" y="177403"/>
                    <a:pt x="151133" y="114300"/>
                  </a:cubicBezTo>
                  <a:cubicBezTo>
                    <a:pt x="139227" y="51197"/>
                    <a:pt x="191614" y="25598"/>
                    <a:pt x="24400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0982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A4-Papier (210 x 297 mm)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Hielscher</dc:creator>
  <cp:lastModifiedBy>Michael Hielscher</cp:lastModifiedBy>
  <cp:revision>10</cp:revision>
  <cp:lastPrinted>2018-04-06T14:24:00Z</cp:lastPrinted>
  <dcterms:created xsi:type="dcterms:W3CDTF">2018-04-06T05:24:34Z</dcterms:created>
  <dcterms:modified xsi:type="dcterms:W3CDTF">2018-04-06T14:58:32Z</dcterms:modified>
</cp:coreProperties>
</file>